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7" r:id="rId4"/>
    <p:sldId id="278" r:id="rId5"/>
    <p:sldId id="258" r:id="rId6"/>
    <p:sldId id="273" r:id="rId7"/>
    <p:sldId id="259" r:id="rId8"/>
    <p:sldId id="274" r:id="rId9"/>
    <p:sldId id="260" r:id="rId10"/>
    <p:sldId id="275" r:id="rId11"/>
    <p:sldId id="261" r:id="rId12"/>
    <p:sldId id="276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contact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log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abou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service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cer\Documents\Lovely_Professional_University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06" y="1066800"/>
            <a:ext cx="2514600" cy="25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229" y="76200"/>
            <a:ext cx="85683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HOSPITAL MANAGEMENT 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SYSTEM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4038600"/>
            <a:ext cx="81420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- ABHISHEK RAWAT       11704268</a:t>
            </a:r>
          </a:p>
          <a:p>
            <a:pPr algn="just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- TOGI KIRAN KUMAR   11704493</a:t>
            </a:r>
          </a:p>
          <a:p>
            <a:pPr algn="just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- AKASH SINGH             1170</a:t>
            </a:r>
          </a:p>
          <a:p>
            <a:pPr algn="just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- SAMYAK JAIN             11704214</a:t>
            </a:r>
          </a:p>
        </p:txBody>
      </p:sp>
    </p:spTree>
    <p:extLst>
      <p:ext uri="{BB962C8B-B14F-4D97-AF65-F5344CB8AC3E}">
        <p14:creationId xmlns:p14="http://schemas.microsoft.com/office/powerpoint/2010/main" val="35612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er\Desktop\Hospital\ppt pics\4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" y="914400"/>
            <a:ext cx="913874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cer\Desktop\Hospital\ppt pics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400"/>
            <a:ext cx="91439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84783" y="0"/>
            <a:ext cx="49744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CONTACT PAGE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ight Arrow 4">
            <a:hlinkClick r:id="rId4" action="ppaction://hlinkfile"/>
          </p:cNvPr>
          <p:cNvSpPr/>
          <p:nvPr/>
        </p:nvSpPr>
        <p:spPr>
          <a:xfrm>
            <a:off x="1295400" y="228600"/>
            <a:ext cx="685800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8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6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er\Desktop\Hospital\ppt pics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" y="838200"/>
            <a:ext cx="914925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4583" y="0"/>
            <a:ext cx="4334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SIGN IN PAGE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Right Arrow 3">
            <a:hlinkClick r:id="rId3" action="ppaction://hlinkfile"/>
          </p:cNvPr>
          <p:cNvSpPr/>
          <p:nvPr/>
        </p:nvSpPr>
        <p:spPr>
          <a:xfrm>
            <a:off x="1295400" y="228600"/>
            <a:ext cx="685800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6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Acer\Desktop\Hospital\ppt pics\5admin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507"/>
            <a:ext cx="9144000" cy="59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86574" y="0"/>
            <a:ext cx="47708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ADMIN SIGN IN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28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24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er\Desktop\Hospital\ppt pics\5admin2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" y="838200"/>
            <a:ext cx="9120352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995" y="0"/>
            <a:ext cx="41120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AVAILABILITY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05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cer\Desktop\Hospital\ppt pics\d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32925" y="-76200"/>
            <a:ext cx="52709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DOCTOR SIGN IN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7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219670"/>
            <a:ext cx="3273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CONTENT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3" name="Picture 3" descr="C:\Users\Acer\Documents\Lovely_Professional_University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24" y="1752600"/>
            <a:ext cx="2514600" cy="2502274"/>
          </a:xfrm>
          <a:prstGeom prst="rect">
            <a:avLst/>
          </a:prstGeom>
          <a:noFill/>
          <a:effectLst>
            <a:glow>
              <a:schemeClr val="accent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cer\Desktop\Hospital\ppt pics\d 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96946" y="0"/>
            <a:ext cx="39501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AVAILABILITY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1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4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cer\Desktop\Hospital\ppt pics\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" y="838200"/>
            <a:ext cx="9128234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cer\Desktop\Hospital\ppt pics\user 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" y="838200"/>
            <a:ext cx="9128234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8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1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1709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Aim: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1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239" y="228600"/>
            <a:ext cx="20505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MODULE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509" y="3191470"/>
            <a:ext cx="51090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RESPONSIBLE PERSONS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1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cer\Desktop\Hospital\ppt pics\1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cer\Desktop\Hospital\ppt pics\1.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2000"/>
            <a:ext cx="9144001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cer\Desktop\Hospital\ppt pics\1.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cer\Desktop\Hospital\ppt pics\1.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762000"/>
            <a:ext cx="9167810" cy="609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cer\Desktop\Hospital\ppt pics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883"/>
            <a:ext cx="9220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240088" y="7203"/>
            <a:ext cx="38635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HOME PAGE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Right Arrow 1">
            <a:hlinkClick r:id="rId7" action="ppaction://hlinkfile"/>
          </p:cNvPr>
          <p:cNvSpPr/>
          <p:nvPr/>
        </p:nvSpPr>
        <p:spPr>
          <a:xfrm>
            <a:off x="1295400" y="228600"/>
            <a:ext cx="685800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50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8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er\Desktop\Hospital\ppt pics\2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1"/>
            <a:ext cx="9144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cer\Desktop\Hospital\ppt pics\2.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655"/>
            <a:ext cx="9095213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14564" y="0"/>
            <a:ext cx="51139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ABOUT US PAGE</a:t>
            </a:r>
            <a:endParaRPr lang="en-US" sz="4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ight Arrow 4">
            <a:hlinkClick r:id="rId4" action="ppaction://hlinkfile"/>
          </p:cNvPr>
          <p:cNvSpPr/>
          <p:nvPr/>
        </p:nvSpPr>
        <p:spPr>
          <a:xfrm>
            <a:off x="1295400" y="228600"/>
            <a:ext cx="685800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6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er\Desktop\Hospital\ppt pic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8299" y="0"/>
            <a:ext cx="496642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SERVICES PAGE</a:t>
            </a:r>
            <a:endParaRPr lang="en-US" sz="4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ight Arrow 3">
            <a:hlinkClick r:id="rId3" action="ppaction://hlinkfile"/>
          </p:cNvPr>
          <p:cNvSpPr/>
          <p:nvPr/>
        </p:nvSpPr>
        <p:spPr>
          <a:xfrm>
            <a:off x="1295400" y="228600"/>
            <a:ext cx="685800" cy="4572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6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89</TotalTime>
  <Words>46</Words>
  <Application>Microsoft Office PowerPoint</Application>
  <PresentationFormat>On-screen Show (4:3)</PresentationFormat>
  <Paragraphs>19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Verve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Windows User</cp:lastModifiedBy>
  <cp:revision>15</cp:revision>
  <dcterms:created xsi:type="dcterms:W3CDTF">2006-08-16T00:00:00Z</dcterms:created>
  <dcterms:modified xsi:type="dcterms:W3CDTF">2018-04-30T06:36:50Z</dcterms:modified>
</cp:coreProperties>
</file>